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2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47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0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90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1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2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33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95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34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52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772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77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06E0A-948C-4C3F-AF32-3C46DFB3CC58}" type="datetimeFigureOut">
              <a:rPr lang="en-GB" smtClean="0"/>
              <a:t>11/01/2020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3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ain that is on top of a lush green field&#10;&#10;Description automatically generated">
            <a:extLst>
              <a:ext uri="{FF2B5EF4-FFF2-40B4-BE49-F238E27FC236}">
                <a16:creationId xmlns:a16="http://schemas.microsoft.com/office/drawing/2014/main" id="{1F43D4E1-955C-4133-AE8B-E73BC91D6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6471"/>
            <a:ext cx="3169298" cy="3169298"/>
          </a:xfrm>
          <a:prstGeom prst="rect">
            <a:avLst/>
          </a:prstGeom>
        </p:spPr>
      </p:pic>
      <p:pic>
        <p:nvPicPr>
          <p:cNvPr id="15" name="Picture 14" descr="A picture containing furniture, outdoor&#10;&#10;Description automatically generated">
            <a:extLst>
              <a:ext uri="{FF2B5EF4-FFF2-40B4-BE49-F238E27FC236}">
                <a16:creationId xmlns:a16="http://schemas.microsoft.com/office/drawing/2014/main" id="{069FC35E-0248-4B8E-A2D3-8758698A4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68842" y="1315216"/>
            <a:ext cx="4226818" cy="3169295"/>
          </a:xfrm>
          <a:prstGeom prst="rect">
            <a:avLst/>
          </a:prstGeom>
        </p:spPr>
      </p:pic>
      <p:pic>
        <p:nvPicPr>
          <p:cNvPr id="17" name="Picture 16" descr="A picture containing indoor, wall, building&#10;&#10;Description automatically generated">
            <a:extLst>
              <a:ext uri="{FF2B5EF4-FFF2-40B4-BE49-F238E27FC236}">
                <a16:creationId xmlns:a16="http://schemas.microsoft.com/office/drawing/2014/main" id="{201ADB29-9566-489B-B6FD-ECDFFD32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55755" y="5261469"/>
            <a:ext cx="3169298" cy="3169298"/>
          </a:xfrm>
          <a:prstGeom prst="rect">
            <a:avLst/>
          </a:prstGeom>
        </p:spPr>
      </p:pic>
      <p:pic>
        <p:nvPicPr>
          <p:cNvPr id="19" name="Picture 18" descr="A horse statue in front of a building&#10;&#10;Description automatically generated">
            <a:extLst>
              <a:ext uri="{FF2B5EF4-FFF2-40B4-BE49-F238E27FC236}">
                <a16:creationId xmlns:a16="http://schemas.microsoft.com/office/drawing/2014/main" id="{673097A9-FF76-468A-8E6D-ACE1585BB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563" y="2914590"/>
            <a:ext cx="3169298" cy="2112866"/>
          </a:xfrm>
          <a:prstGeom prst="rect">
            <a:avLst/>
          </a:prstGeom>
        </p:spPr>
      </p:pic>
      <p:pic>
        <p:nvPicPr>
          <p:cNvPr id="31" name="Picture 30" descr="A view of a city street at night&#10;&#10;Description automatically generated">
            <a:extLst>
              <a:ext uri="{FF2B5EF4-FFF2-40B4-BE49-F238E27FC236}">
                <a16:creationId xmlns:a16="http://schemas.microsoft.com/office/drawing/2014/main" id="{4DBCA4A9-2A72-4FC0-9CC3-30717D248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9707" y="-1311805"/>
            <a:ext cx="2626544" cy="2623610"/>
          </a:xfrm>
          <a:prstGeom prst="rect">
            <a:avLst/>
          </a:prstGeom>
        </p:spPr>
      </p:pic>
      <p:pic>
        <p:nvPicPr>
          <p:cNvPr id="35" name="Picture 34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908702C9-D16A-4B65-9FEC-E3C8BE41D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6015" y="4123343"/>
            <a:ext cx="2626544" cy="2623610"/>
          </a:xfrm>
          <a:prstGeom prst="rect">
            <a:avLst/>
          </a:prstGeom>
        </p:spPr>
      </p:pic>
      <p:pic>
        <p:nvPicPr>
          <p:cNvPr id="45" name="Picture 44" descr="A view of a city street&#10;&#10;Description automatically generated">
            <a:extLst>
              <a:ext uri="{FF2B5EF4-FFF2-40B4-BE49-F238E27FC236}">
                <a16:creationId xmlns:a16="http://schemas.microsoft.com/office/drawing/2014/main" id="{78A23C9F-F130-42CB-A4D8-45B651736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704" y="-1311805"/>
            <a:ext cx="2620675" cy="2623610"/>
          </a:xfrm>
          <a:prstGeom prst="rect">
            <a:avLst/>
          </a:prstGeom>
        </p:spPr>
      </p:pic>
      <p:pic>
        <p:nvPicPr>
          <p:cNvPr id="49" name="Picture 48" descr="A large building&#10;&#10;Description automatically generated">
            <a:extLst>
              <a:ext uri="{FF2B5EF4-FFF2-40B4-BE49-F238E27FC236}">
                <a16:creationId xmlns:a16="http://schemas.microsoft.com/office/drawing/2014/main" id="{936CBD1C-6FBD-4DBA-8F41-0F6E2B2B55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4530" y="7029719"/>
            <a:ext cx="2620675" cy="2623610"/>
          </a:xfrm>
          <a:prstGeom prst="rect">
            <a:avLst/>
          </a:prstGeom>
        </p:spPr>
      </p:pic>
      <p:pic>
        <p:nvPicPr>
          <p:cNvPr id="51" name="Picture 50" descr="A large brick building&#10;&#10;Description automatically generated">
            <a:extLst>
              <a:ext uri="{FF2B5EF4-FFF2-40B4-BE49-F238E27FC236}">
                <a16:creationId xmlns:a16="http://schemas.microsoft.com/office/drawing/2014/main" id="{34278054-6DAA-4984-A8F3-DBD558C091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9649" y="4653704"/>
            <a:ext cx="2620675" cy="2623610"/>
          </a:xfrm>
          <a:prstGeom prst="rect">
            <a:avLst/>
          </a:prstGeom>
        </p:spPr>
      </p:pic>
      <p:pic>
        <p:nvPicPr>
          <p:cNvPr id="55" name="Picture 54" descr="A close up of a sign&#10;&#10;Description automatically generated">
            <a:extLst>
              <a:ext uri="{FF2B5EF4-FFF2-40B4-BE49-F238E27FC236}">
                <a16:creationId xmlns:a16="http://schemas.microsoft.com/office/drawing/2014/main" id="{07C5A1A5-BE99-4E7B-B8EF-B0D9A89811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462" y="8868219"/>
            <a:ext cx="2620675" cy="2623610"/>
          </a:xfrm>
          <a:prstGeom prst="rect">
            <a:avLst/>
          </a:prstGeom>
        </p:spPr>
      </p:pic>
      <p:pic>
        <p:nvPicPr>
          <p:cNvPr id="57" name="Picture 56" descr="A picture containing bottle, indoor&#10;&#10;Description automatically generated">
            <a:extLst>
              <a:ext uri="{FF2B5EF4-FFF2-40B4-BE49-F238E27FC236}">
                <a16:creationId xmlns:a16="http://schemas.microsoft.com/office/drawing/2014/main" id="{86186D59-F254-42AF-95BC-6B4AABEA3F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80" y="8945290"/>
            <a:ext cx="2620675" cy="2623610"/>
          </a:xfrm>
          <a:prstGeom prst="rect">
            <a:avLst/>
          </a:prstGeom>
        </p:spPr>
      </p:pic>
      <p:pic>
        <p:nvPicPr>
          <p:cNvPr id="59" name="Picture 58" descr="A large white building&#10;&#10;Description automatically generated">
            <a:extLst>
              <a:ext uri="{FF2B5EF4-FFF2-40B4-BE49-F238E27FC236}">
                <a16:creationId xmlns:a16="http://schemas.microsoft.com/office/drawing/2014/main" id="{DF1E6E2A-BB06-4CBC-87B8-791CFE6363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6225" y="1397113"/>
            <a:ext cx="2620675" cy="2623610"/>
          </a:xfrm>
          <a:prstGeom prst="rect">
            <a:avLst/>
          </a:prstGeom>
        </p:spPr>
      </p:pic>
      <p:pic>
        <p:nvPicPr>
          <p:cNvPr id="61" name="Picture 60" descr="Graffiti on a bench in front of a brick building&#10;&#10;Description automatically generated">
            <a:extLst>
              <a:ext uri="{FF2B5EF4-FFF2-40B4-BE49-F238E27FC236}">
                <a16:creationId xmlns:a16="http://schemas.microsoft.com/office/drawing/2014/main" id="{D896004A-AB01-4705-919B-07E19947F3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0684" y="1323349"/>
            <a:ext cx="2620675" cy="2623610"/>
          </a:xfrm>
          <a:prstGeom prst="rect">
            <a:avLst/>
          </a:prstGeom>
        </p:spPr>
      </p:pic>
      <p:pic>
        <p:nvPicPr>
          <p:cNvPr id="63" name="Picture 62" descr="A bridge over a river&#10;&#10;Description automatically generated">
            <a:extLst>
              <a:ext uri="{FF2B5EF4-FFF2-40B4-BE49-F238E27FC236}">
                <a16:creationId xmlns:a16="http://schemas.microsoft.com/office/drawing/2014/main" id="{A184EC2F-EEB5-47D4-8983-EE9456C4B8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6065" y="4289943"/>
            <a:ext cx="2390257" cy="2392934"/>
          </a:xfrm>
          <a:prstGeom prst="rect">
            <a:avLst/>
          </a:prstGeom>
        </p:spPr>
      </p:pic>
      <p:pic>
        <p:nvPicPr>
          <p:cNvPr id="65" name="Picture 64" descr="A close up of a street in front of a building&#10;&#10;Description automatically generated">
            <a:extLst>
              <a:ext uri="{FF2B5EF4-FFF2-40B4-BE49-F238E27FC236}">
                <a16:creationId xmlns:a16="http://schemas.microsoft.com/office/drawing/2014/main" id="{18538E28-2229-4570-8D67-3EDFBACCD5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2048" y="-1311805"/>
            <a:ext cx="2620675" cy="2623610"/>
          </a:xfrm>
          <a:prstGeom prst="rect">
            <a:avLst/>
          </a:prstGeom>
        </p:spPr>
      </p:pic>
      <p:pic>
        <p:nvPicPr>
          <p:cNvPr id="67" name="Picture 66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AA3F6CA4-7BDC-4422-9C42-CD460272C7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28" y="0"/>
            <a:ext cx="2623610" cy="2623610"/>
          </a:xfrm>
          <a:prstGeom prst="rect">
            <a:avLst/>
          </a:prstGeom>
        </p:spPr>
      </p:pic>
      <p:pic>
        <p:nvPicPr>
          <p:cNvPr id="69" name="Picture 68" descr="A large brick building&#10;&#10;Description automatically generated">
            <a:extLst>
              <a:ext uri="{FF2B5EF4-FFF2-40B4-BE49-F238E27FC236}">
                <a16:creationId xmlns:a16="http://schemas.microsoft.com/office/drawing/2014/main" id="{2ED95E15-B417-41D0-BFCD-DA2A00215D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8131" y="1555633"/>
            <a:ext cx="2180472" cy="2623610"/>
          </a:xfrm>
          <a:prstGeom prst="rect">
            <a:avLst/>
          </a:prstGeom>
        </p:spPr>
      </p:pic>
      <p:pic>
        <p:nvPicPr>
          <p:cNvPr id="71" name="Picture 70" descr="A store front at day&#10;&#10;Description automatically generated">
            <a:extLst>
              <a:ext uri="{FF2B5EF4-FFF2-40B4-BE49-F238E27FC236}">
                <a16:creationId xmlns:a16="http://schemas.microsoft.com/office/drawing/2014/main" id="{0F89D36B-05A1-4CCE-9D83-7772C03248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4874" y="-1173875"/>
            <a:ext cx="2112974" cy="2347749"/>
          </a:xfrm>
          <a:prstGeom prst="rect">
            <a:avLst/>
          </a:prstGeom>
        </p:spPr>
      </p:pic>
      <p:pic>
        <p:nvPicPr>
          <p:cNvPr id="73" name="Picture 72" descr="A close up of an umbrella on a city street&#10;&#10;Description automatically generated">
            <a:extLst>
              <a:ext uri="{FF2B5EF4-FFF2-40B4-BE49-F238E27FC236}">
                <a16:creationId xmlns:a16="http://schemas.microsoft.com/office/drawing/2014/main" id="{55D9FCE0-AC07-4758-A9AC-D567239275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17" y="8973908"/>
            <a:ext cx="2629479" cy="2623610"/>
          </a:xfrm>
          <a:prstGeom prst="rect">
            <a:avLst/>
          </a:prstGeom>
        </p:spPr>
      </p:pic>
      <p:pic>
        <p:nvPicPr>
          <p:cNvPr id="75" name="Picture 74" descr="A wet city street at night&#10;&#10;Description automatically generated">
            <a:extLst>
              <a:ext uri="{FF2B5EF4-FFF2-40B4-BE49-F238E27FC236}">
                <a16:creationId xmlns:a16="http://schemas.microsoft.com/office/drawing/2014/main" id="{A26545C4-E2AC-448A-B5E1-162728F42B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56" y="8905585"/>
            <a:ext cx="2629479" cy="2623610"/>
          </a:xfrm>
          <a:prstGeom prst="rect">
            <a:avLst/>
          </a:prstGeom>
        </p:spPr>
      </p:pic>
      <p:pic>
        <p:nvPicPr>
          <p:cNvPr id="77" name="Picture 76" descr="A close up of a flower garden&#10;&#10;Description automatically generated">
            <a:extLst>
              <a:ext uri="{FF2B5EF4-FFF2-40B4-BE49-F238E27FC236}">
                <a16:creationId xmlns:a16="http://schemas.microsoft.com/office/drawing/2014/main" id="{AFD3E0B1-D3D1-47CD-AD24-D2489FCAC99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5288" y="7282390"/>
            <a:ext cx="2629479" cy="2623610"/>
          </a:xfrm>
          <a:prstGeom prst="rect">
            <a:avLst/>
          </a:prstGeom>
        </p:spPr>
      </p:pic>
      <p:pic>
        <p:nvPicPr>
          <p:cNvPr id="79" name="Picture 78" descr="A group of people riding on the back of a church&#10;&#10;Description automatically generated">
            <a:extLst>
              <a:ext uri="{FF2B5EF4-FFF2-40B4-BE49-F238E27FC236}">
                <a16:creationId xmlns:a16="http://schemas.microsoft.com/office/drawing/2014/main" id="{8586EC73-8C8E-4816-99C3-2C8F79A001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89" y="-693516"/>
            <a:ext cx="2781945" cy="2775736"/>
          </a:xfrm>
          <a:prstGeom prst="rect">
            <a:avLst/>
          </a:prstGeom>
        </p:spPr>
      </p:pic>
      <p:pic>
        <p:nvPicPr>
          <p:cNvPr id="81" name="Picture 80" descr="A sign in front of a brick building&#10;&#10;Description automatically generated">
            <a:extLst>
              <a:ext uri="{FF2B5EF4-FFF2-40B4-BE49-F238E27FC236}">
                <a16:creationId xmlns:a16="http://schemas.microsoft.com/office/drawing/2014/main" id="{9595B27B-380F-48FE-AAE3-CFFAF0FACC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7" y="5441316"/>
            <a:ext cx="2629479" cy="2623610"/>
          </a:xfrm>
          <a:prstGeom prst="rect">
            <a:avLst/>
          </a:prstGeom>
        </p:spPr>
      </p:pic>
      <p:pic>
        <p:nvPicPr>
          <p:cNvPr id="83" name="Picture 82" descr="A kitchen with wooden cabinets&#10;&#10;Description automatically generated">
            <a:extLst>
              <a:ext uri="{FF2B5EF4-FFF2-40B4-BE49-F238E27FC236}">
                <a16:creationId xmlns:a16="http://schemas.microsoft.com/office/drawing/2014/main" id="{1CD9AFC9-34B2-4B5B-8E7A-1F892BA9890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4867" y="7282390"/>
            <a:ext cx="2629479" cy="2623610"/>
          </a:xfrm>
          <a:prstGeom prst="rect">
            <a:avLst/>
          </a:prstGeom>
        </p:spPr>
      </p:pic>
      <p:pic>
        <p:nvPicPr>
          <p:cNvPr id="85" name="Picture 84" descr="Graffiti on a wall&#10;&#10;Description automatically generated">
            <a:extLst>
              <a:ext uri="{FF2B5EF4-FFF2-40B4-BE49-F238E27FC236}">
                <a16:creationId xmlns:a16="http://schemas.microsoft.com/office/drawing/2014/main" id="{139CE4B9-5F95-46A6-B7C4-AC100EAAFCB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0184" y="6955776"/>
            <a:ext cx="2629479" cy="2623610"/>
          </a:xfrm>
          <a:prstGeom prst="rect">
            <a:avLst/>
          </a:prstGeom>
        </p:spPr>
      </p:pic>
      <p:pic>
        <p:nvPicPr>
          <p:cNvPr id="87" name="Picture 86" descr="A picture containing sky, outdoor, road, tree&#10;&#10;Description automatically generated">
            <a:extLst>
              <a:ext uri="{FF2B5EF4-FFF2-40B4-BE49-F238E27FC236}">
                <a16:creationId xmlns:a16="http://schemas.microsoft.com/office/drawing/2014/main" id="{F15CA022-AFFC-4F6F-B3A3-6B2C923E048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58" y="5525948"/>
            <a:ext cx="2629479" cy="2623610"/>
          </a:xfrm>
          <a:prstGeom prst="rect">
            <a:avLst/>
          </a:prstGeom>
        </p:spPr>
      </p:pic>
      <p:pic>
        <p:nvPicPr>
          <p:cNvPr id="89" name="Picture 88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A9DD44B8-9DC8-4B1B-B610-0A03E575694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67" y="5558605"/>
            <a:ext cx="2629479" cy="2623610"/>
          </a:xfrm>
          <a:prstGeom prst="rect">
            <a:avLst/>
          </a:prstGeom>
        </p:spPr>
      </p:pic>
      <p:pic>
        <p:nvPicPr>
          <p:cNvPr id="91" name="Picture 90" descr="A sign on the side of a brick building&#10;&#10;Description automatically generated">
            <a:extLst>
              <a:ext uri="{FF2B5EF4-FFF2-40B4-BE49-F238E27FC236}">
                <a16:creationId xmlns:a16="http://schemas.microsoft.com/office/drawing/2014/main" id="{3AB7F970-8B82-4A76-A165-8AD3A9DF8E4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98" y="5530340"/>
            <a:ext cx="2629479" cy="2623610"/>
          </a:xfrm>
          <a:prstGeom prst="rect">
            <a:avLst/>
          </a:prstGeom>
        </p:spPr>
      </p:pic>
      <p:pic>
        <p:nvPicPr>
          <p:cNvPr id="93" name="Picture 92" descr="A statue of a person riding a horse in front of a building&#10;&#10;Description automatically generated">
            <a:extLst>
              <a:ext uri="{FF2B5EF4-FFF2-40B4-BE49-F238E27FC236}">
                <a16:creationId xmlns:a16="http://schemas.microsoft.com/office/drawing/2014/main" id="{F2963669-FD43-4675-BA4C-5EA57218DFB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83" y="2380845"/>
            <a:ext cx="2629479" cy="2623610"/>
          </a:xfrm>
          <a:prstGeom prst="rect">
            <a:avLst/>
          </a:prstGeom>
        </p:spPr>
      </p:pic>
      <p:pic>
        <p:nvPicPr>
          <p:cNvPr id="95" name="Picture 94" descr="A statue of a person riding a horse in front of a building&#10;&#10;Description automatically generated">
            <a:extLst>
              <a:ext uri="{FF2B5EF4-FFF2-40B4-BE49-F238E27FC236}">
                <a16:creationId xmlns:a16="http://schemas.microsoft.com/office/drawing/2014/main" id="{E082603C-36A3-4204-B514-A25726D46C9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924" y="2446159"/>
            <a:ext cx="2629479" cy="2623610"/>
          </a:xfrm>
          <a:prstGeom prst="rect">
            <a:avLst/>
          </a:prstGeom>
        </p:spPr>
      </p:pic>
      <p:pic>
        <p:nvPicPr>
          <p:cNvPr id="97" name="Picture 96" descr="A group of people in a city&#10;&#10;Description automatically generated">
            <a:extLst>
              <a:ext uri="{FF2B5EF4-FFF2-40B4-BE49-F238E27FC236}">
                <a16:creationId xmlns:a16="http://schemas.microsoft.com/office/drawing/2014/main" id="{A5273AEA-4471-4BE3-8ACE-F1545C99AA9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575" y="-320628"/>
            <a:ext cx="2629479" cy="2623610"/>
          </a:xfrm>
          <a:prstGeom prst="rect">
            <a:avLst/>
          </a:prstGeom>
        </p:spPr>
      </p:pic>
      <p:pic>
        <p:nvPicPr>
          <p:cNvPr id="99" name="Picture 98" descr="A tall building in a city&#10;&#10;Description automatically generated">
            <a:extLst>
              <a:ext uri="{FF2B5EF4-FFF2-40B4-BE49-F238E27FC236}">
                <a16:creationId xmlns:a16="http://schemas.microsoft.com/office/drawing/2014/main" id="{D0E681CB-D091-489A-84F5-B51E2A5F899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7557" y="4345499"/>
            <a:ext cx="2629479" cy="26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75D6-C173-4423-8E84-4866EAFE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912A4-D15F-4F6C-BDCE-69726F286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icture containing building, outdoor, night&#10;&#10;Description automatically generated">
            <a:extLst>
              <a:ext uri="{FF2B5EF4-FFF2-40B4-BE49-F238E27FC236}">
                <a16:creationId xmlns:a16="http://schemas.microsoft.com/office/drawing/2014/main" id="{8D92803A-8702-462B-83CC-8C6DE359C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6" y="635000"/>
            <a:ext cx="2636335" cy="3928452"/>
          </a:xfrm>
          <a:prstGeom prst="rect">
            <a:avLst/>
          </a:prstGeom>
        </p:spPr>
      </p:pic>
      <p:pic>
        <p:nvPicPr>
          <p:cNvPr id="5" name="Picture 4" descr="A view of a city at night&#10;&#10;Description automatically generated">
            <a:extLst>
              <a:ext uri="{FF2B5EF4-FFF2-40B4-BE49-F238E27FC236}">
                <a16:creationId xmlns:a16="http://schemas.microsoft.com/office/drawing/2014/main" id="{B8B1D50B-7B64-4280-812F-3AF205C9E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86" y="5965371"/>
            <a:ext cx="4604657" cy="3069771"/>
          </a:xfrm>
          <a:prstGeom prst="rect">
            <a:avLst/>
          </a:prstGeom>
        </p:spPr>
      </p:pic>
      <p:pic>
        <p:nvPicPr>
          <p:cNvPr id="6" name="Picture 5" descr="A large bridge lit up at night&#10;&#10;Description automatically generated">
            <a:extLst>
              <a:ext uri="{FF2B5EF4-FFF2-40B4-BE49-F238E27FC236}">
                <a16:creationId xmlns:a16="http://schemas.microsoft.com/office/drawing/2014/main" id="{CE812926-A943-41EB-954C-75A1E25F8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4566286"/>
            <a:ext cx="4343400" cy="6025170"/>
          </a:xfrm>
          <a:prstGeom prst="rect">
            <a:avLst/>
          </a:prstGeom>
        </p:spPr>
      </p:pic>
      <p:pic>
        <p:nvPicPr>
          <p:cNvPr id="7" name="Picture 6" descr="A city street at night&#10;&#10;Description automatically generated">
            <a:extLst>
              <a:ext uri="{FF2B5EF4-FFF2-40B4-BE49-F238E27FC236}">
                <a16:creationId xmlns:a16="http://schemas.microsoft.com/office/drawing/2014/main" id="{A2CF8D81-48D3-49E3-A06F-EA58379C8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57" y="0"/>
            <a:ext cx="3599543" cy="53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3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C6CA-FBF5-4A56-B2D8-FB2A9988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825E-F845-496A-8EF2-31D27DE2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view of a city street&#10;&#10;Description automatically generated">
            <a:extLst>
              <a:ext uri="{FF2B5EF4-FFF2-40B4-BE49-F238E27FC236}">
                <a16:creationId xmlns:a16="http://schemas.microsoft.com/office/drawing/2014/main" id="{EB4C0B0F-DD60-4CD1-87A6-E7F26FE81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700"/>
            <a:ext cx="6858000" cy="4572000"/>
          </a:xfrm>
          <a:prstGeom prst="rect">
            <a:avLst/>
          </a:prstGeom>
        </p:spPr>
      </p:pic>
      <p:pic>
        <p:nvPicPr>
          <p:cNvPr id="5" name="Picture 4" descr="A black and white photo of a city street&#10;&#10;Description automatically generated">
            <a:extLst>
              <a:ext uri="{FF2B5EF4-FFF2-40B4-BE49-F238E27FC236}">
                <a16:creationId xmlns:a16="http://schemas.microsoft.com/office/drawing/2014/main" id="{C89497B4-A03F-43A5-9D00-40338F32E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934" y="4775200"/>
            <a:ext cx="2364016" cy="2364016"/>
          </a:xfrm>
          <a:prstGeom prst="rect">
            <a:avLst/>
          </a:prstGeom>
        </p:spPr>
      </p:pic>
      <p:pic>
        <p:nvPicPr>
          <p:cNvPr id="6" name="Picture 5" descr="A black and white photo of a city street&#10;&#10;Description automatically generated">
            <a:extLst>
              <a:ext uri="{FF2B5EF4-FFF2-40B4-BE49-F238E27FC236}">
                <a16:creationId xmlns:a16="http://schemas.microsoft.com/office/drawing/2014/main" id="{00EA46A7-88AF-4BD7-9A91-3D07EDACA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6061"/>
            <a:ext cx="5003800" cy="33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6990-1F42-485F-B93C-75215139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5EF1E-D252-4D5D-A9BC-797E77A0E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large green field with clouds in the sky&#10;&#10;Description automatically generated">
            <a:extLst>
              <a:ext uri="{FF2B5EF4-FFF2-40B4-BE49-F238E27FC236}">
                <a16:creationId xmlns:a16="http://schemas.microsoft.com/office/drawing/2014/main" id="{F14695B3-6527-4B4C-A5E6-D90B9414C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29" y="3842658"/>
            <a:ext cx="3559628" cy="3559628"/>
          </a:xfrm>
          <a:prstGeom prst="rect">
            <a:avLst/>
          </a:prstGeom>
        </p:spPr>
      </p:pic>
      <p:pic>
        <p:nvPicPr>
          <p:cNvPr id="5" name="Picture 4" descr="A bridge over a body of water&#10;&#10;Description automatically generated">
            <a:extLst>
              <a:ext uri="{FF2B5EF4-FFF2-40B4-BE49-F238E27FC236}">
                <a16:creationId xmlns:a16="http://schemas.microsoft.com/office/drawing/2014/main" id="{EDF5B4A3-0B1A-4053-8DD4-F52F3BC43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9628" cy="2669721"/>
          </a:xfrm>
          <a:prstGeom prst="rect">
            <a:avLst/>
          </a:prstGeom>
        </p:spPr>
      </p:pic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FE3572C4-0C44-4762-8741-A755D96A4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4171" y="0"/>
            <a:ext cx="3559628" cy="3559628"/>
          </a:xfrm>
          <a:prstGeom prst="rect">
            <a:avLst/>
          </a:prstGeom>
        </p:spPr>
      </p:pic>
      <p:pic>
        <p:nvPicPr>
          <p:cNvPr id="7" name="Picture 6" descr="A group of people walking on a grassy hill overlooking a body of water&#10;&#10;Description automatically generated">
            <a:extLst>
              <a:ext uri="{FF2B5EF4-FFF2-40B4-BE49-F238E27FC236}">
                <a16:creationId xmlns:a16="http://schemas.microsoft.com/office/drawing/2014/main" id="{25C1778E-0F58-456C-AAAC-2564C2766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9268"/>
            <a:ext cx="2943436" cy="29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4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00A1-3060-491F-AF8C-FA8368A2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D875-CC59-4C17-8E62-2A4B2181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B92ADAFB-7404-406E-A854-52437B6E3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24" y="56205"/>
            <a:ext cx="2478008" cy="3124597"/>
          </a:xfrm>
          <a:prstGeom prst="rect">
            <a:avLst/>
          </a:prstGeom>
        </p:spPr>
      </p:pic>
      <p:pic>
        <p:nvPicPr>
          <p:cNvPr id="5" name="Picture 4" descr="A statue of a person in a garden&#10;&#10;Description automatically generated">
            <a:extLst>
              <a:ext uri="{FF2B5EF4-FFF2-40B4-BE49-F238E27FC236}">
                <a16:creationId xmlns:a16="http://schemas.microsoft.com/office/drawing/2014/main" id="{C17A3C87-6816-4F5C-94DC-0989FFA8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77" y="4519786"/>
            <a:ext cx="3128092" cy="3124597"/>
          </a:xfrm>
          <a:prstGeom prst="rect">
            <a:avLst/>
          </a:prstGeom>
        </p:spPr>
      </p:pic>
      <p:pic>
        <p:nvPicPr>
          <p:cNvPr id="6" name="Picture 5" descr="A dog sitting in the snow&#10;&#10;Description automatically generated">
            <a:extLst>
              <a:ext uri="{FF2B5EF4-FFF2-40B4-BE49-F238E27FC236}">
                <a16:creationId xmlns:a16="http://schemas.microsoft.com/office/drawing/2014/main" id="{506E11F6-7980-4363-ABC6-2205A663D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91" y="600058"/>
            <a:ext cx="3121102" cy="3124597"/>
          </a:xfrm>
          <a:prstGeom prst="rect">
            <a:avLst/>
          </a:prstGeom>
        </p:spPr>
      </p:pic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6F1E974E-6D91-4407-9D36-5420C23A8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60" y="4224207"/>
            <a:ext cx="3121102" cy="3124597"/>
          </a:xfrm>
          <a:prstGeom prst="rect">
            <a:avLst/>
          </a:prstGeom>
        </p:spPr>
      </p:pic>
      <p:pic>
        <p:nvPicPr>
          <p:cNvPr id="8" name="Picture 7" descr="A close up of a busy city street&#10;&#10;Description automatically generated">
            <a:extLst>
              <a:ext uri="{FF2B5EF4-FFF2-40B4-BE49-F238E27FC236}">
                <a16:creationId xmlns:a16="http://schemas.microsoft.com/office/drawing/2014/main" id="{82E83B47-E581-4FA4-AD74-36B324F4C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78" y="7387243"/>
            <a:ext cx="3128603" cy="3125108"/>
          </a:xfrm>
          <a:prstGeom prst="rect">
            <a:avLst/>
          </a:prstGeom>
        </p:spPr>
      </p:pic>
      <p:pic>
        <p:nvPicPr>
          <p:cNvPr id="9" name="Picture 8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1F923C8F-6740-4E7F-8458-EAB826927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7808"/>
            <a:ext cx="3128603" cy="31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1270</TotalTime>
  <Words>0</Words>
  <Application>Microsoft Office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10</cp:revision>
  <dcterms:created xsi:type="dcterms:W3CDTF">2020-01-11T00:29:40Z</dcterms:created>
  <dcterms:modified xsi:type="dcterms:W3CDTF">2020-01-11T21:40:39Z</dcterms:modified>
</cp:coreProperties>
</file>